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F368B-A7F3-42F8-AA67-D79286F86637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E209D-A346-48DE-8F43-D566640A3D13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2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646DA-7CC6-44AD-A3BE-CF2F2D69DB2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3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7ACB0-CFE0-4211-B19D-1C0B0015183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7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1ABF8-6F8F-4A65-9D2C-E1D3C2941AF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0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A24D9-9343-41DC-B54D-64F0AA1E645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3973779" y="5943600"/>
            <a:ext cx="844062" cy="914400"/>
          </a:xfrm>
        </p:spPr>
        <p:txBody>
          <a:bodyPr/>
          <a:lstStyle/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98685967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3973779" y="5943600"/>
            <a:ext cx="844062" cy="914400"/>
          </a:xfrm>
        </p:spPr>
        <p:txBody>
          <a:bodyPr/>
          <a:lstStyle/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18555578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895DC-949C-45D3-99BF-D5FA676C9C1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1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8C20C-5E00-48EF-8AED-200D54B3FBA7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4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77A54-085B-42CE-8E82-8446C978274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3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2D528-2AC6-418D-8319-72F3BF6C314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0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BA84F-0AF5-4781-B8D4-DC4C5599DB6B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3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85266-9A54-4215-842B-8B7F5888163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5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F557A-8A79-4324-8523-5E125DB8D96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6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3FDB0-50BE-4A9F-8950-A88AAE54D37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5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AC4E20-F331-4BB7-8051-AD7E2F1BC169}" type="slidenum">
              <a:rPr lang="fr-FR" altLang="fr-FR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FCCB25-21AF-49BB-91F7-9DB1553573CB}" type="slidenum">
              <a:rPr lang="fr-FR" altLang="fr-FR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>
              <a:solidFill>
                <a:srgbClr val="000000"/>
              </a:solidFill>
            </a:endParaRPr>
          </a:p>
        </p:txBody>
      </p:sp>
      <p:pic>
        <p:nvPicPr>
          <p:cNvPr id="39939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6363"/>
            <a:ext cx="9080500" cy="6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61437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Modèle par défaut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HAMON</dc:creator>
  <cp:lastModifiedBy>Michel HAMON</cp:lastModifiedBy>
  <cp:revision>1</cp:revision>
  <dcterms:created xsi:type="dcterms:W3CDTF">2016-09-14T16:17:15Z</dcterms:created>
  <dcterms:modified xsi:type="dcterms:W3CDTF">2016-09-14T16:18:02Z</dcterms:modified>
</cp:coreProperties>
</file>